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74475-8608-4DDE-B5A5-00A25FDD7A92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9E94-3F11-461E-9C62-A419F49134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39120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s-dnem-rozhdeniya-4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85728"/>
            <a:ext cx="3763746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_2yubOW3E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ca791654e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TextBox 3"/>
          <p:cNvSpPr txBox="1"/>
          <p:nvPr/>
        </p:nvSpPr>
        <p:spPr>
          <a:xfrm>
            <a:off x="3000364" y="500042"/>
            <a:ext cx="5857916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Конкурс 3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«ЮМОР В КОРОТКИХ ШТАНИШКАХ»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001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429000"/>
            <a:ext cx="3552838" cy="257481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utiful-maple-leaf-background--vector_270-157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23b8f4348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1714488"/>
            <a:ext cx="678661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Конкурс 4</a:t>
            </a:r>
          </a:p>
          <a:p>
            <a:pPr algn="ctr"/>
            <a:r>
              <a:rPr lang="ru-RU" sz="4000" b="1" dirty="0" smtClean="0"/>
              <a:t>«Я ЗНАЮ СВОЕГО РЕБЁНКА»</a:t>
            </a:r>
            <a:endParaRPr lang="ru-RU" sz="4000" b="1" dirty="0"/>
          </a:p>
        </p:txBody>
      </p:sp>
      <p:pic>
        <p:nvPicPr>
          <p:cNvPr id="4" name="Рисунок 3" descr="001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500438"/>
            <a:ext cx="3695714" cy="26783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7661__happy-little-girl_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esnja_ko_dnu_materi_mami_nashi_milie_mamochki_mamu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0"/>
            <a:ext cx="292895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dumocqurumhdsivzws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714356"/>
            <a:ext cx="4572032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Конкурс 5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«У САМОВАРА»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88963235_tulskie_samovaruy__3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285992"/>
            <a:ext cx="3009908" cy="4184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bc24803ef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642918"/>
            <a:ext cx="464347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Конкурс 6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«Хозяюшка»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001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786058"/>
            <a:ext cx="3705245" cy="26852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563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0b3b5d0e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714356"/>
            <a:ext cx="378621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Конкурс 7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«РЕКЛАМА»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vypechka-pirog-kofe-chashka-e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500306"/>
            <a:ext cx="567690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0da101e0ffe01282310f2109f308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ltra-cool-presentation-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571480"/>
            <a:ext cx="592935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Игра «Мы варим кашу»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s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714488"/>
            <a:ext cx="6096011" cy="457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senka-mamonte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214950"/>
            <a:ext cx="692948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ПОДВЕДЕНИЕ ИТОГОВ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993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resiz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5572140"/>
            <a:ext cx="4357718" cy="111373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pesni_na_den_materi_v_shkol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142976" y="500042"/>
            <a:ext cx="68186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Конкурсная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714488"/>
            <a:ext cx="66437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 ну-ка, мамы!»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0_9124d_e2ce5c51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786058"/>
            <a:ext cx="3000396" cy="3947889"/>
          </a:xfrm>
          <a:prstGeom prst="rect">
            <a:avLst/>
          </a:prstGeom>
        </p:spPr>
      </p:pic>
      <p:pic>
        <p:nvPicPr>
          <p:cNvPr id="9" name="Рисунок 8" descr="001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857496"/>
            <a:ext cx="4632948" cy="335758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857232"/>
            <a:ext cx="650085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Встречайте, наши участницы!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687474703a2f2f7265646361742e61742e75612f6261626f63686b692f3330323233383639382e6a7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928934"/>
            <a:ext cx="1509706" cy="1885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u5fqLbCDD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214950"/>
            <a:ext cx="1544350" cy="142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a943a890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174" y="2357430"/>
            <a:ext cx="535785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Конкурс 1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«РАЗМИНКА»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001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643446"/>
            <a:ext cx="2624144" cy="190176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" y="0"/>
            <a:ext cx="909894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4143380"/>
            <a:ext cx="685804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Конкурс 2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«БАБУШКИНЫ ПОСЛОВИЦЫ»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64</Words>
  <Application>Microsoft Office PowerPoint</Application>
  <PresentationFormat>Экран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2016-10-12T14:25:52Z</dcterms:created>
  <dcterms:modified xsi:type="dcterms:W3CDTF">2016-10-12T18:03:47Z</dcterms:modified>
</cp:coreProperties>
</file>